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68" r:id="rId4"/>
  </p:sldMasterIdLst>
  <p:notesMasterIdLst>
    <p:notesMasterId r:id="rId21"/>
  </p:notesMasterIdLst>
  <p:sldIdLst>
    <p:sldId id="258" r:id="rId5"/>
    <p:sldId id="269" r:id="rId6"/>
    <p:sldId id="270" r:id="rId7"/>
    <p:sldId id="271" r:id="rId8"/>
    <p:sldId id="272" r:id="rId9"/>
    <p:sldId id="273" r:id="rId10"/>
    <p:sldId id="27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FB6A-ABCF-4EA6-90C8-CF5BF134FC61}" type="datetimeFigureOut">
              <a:rPr lang="en-SG" smtClean="0"/>
              <a:t>17/8/2017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894B1-D896-4CB8-A3AC-EA66A3AA41C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32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BBAE9-51D0-41AD-9DF0-1195B1971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14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Enzymes:</a:t>
            </a:r>
            <a:r>
              <a:rPr lang="en-GB" baseline="0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Bromelain (from pineapple) &amp; Papain (from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papaya) – removes dead skin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79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56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8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2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Enzymes:</a:t>
            </a:r>
            <a:r>
              <a:rPr lang="en-GB" baseline="0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Bromelain (from pineapple) &amp; Papain (from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papaya) – removes dead skin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0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Enzymes:</a:t>
            </a:r>
            <a:r>
              <a:rPr lang="en-GB" baseline="0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Bromelain (from pineapple) &amp; Papain (from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papaya) – removes dead skin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69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Enzymes:</a:t>
            </a:r>
            <a:r>
              <a:rPr lang="en-GB" baseline="0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Bromelain (from pineapple) &amp; Papain (from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papaya) – removes dead skin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2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Enzymes:</a:t>
            </a:r>
            <a:r>
              <a:rPr lang="en-GB" baseline="0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Bromelain (from pineapple) &amp; Papain (from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papaya) – removes dead skin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961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231C34"/>
                </a:solidFill>
              </a:defRPr>
            </a:lvl1pPr>
            <a:lvl2pPr marL="790555" indent="-333366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231C34"/>
                </a:solidFill>
              </a:defRPr>
            </a:lvl2pPr>
            <a:lvl3pPr marL="1234409" indent="-320032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231C34"/>
                </a:solidFill>
              </a:defRPr>
            </a:lvl3pPr>
            <a:lvl4pPr marL="1740832" indent="-369267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231C34"/>
                </a:solidFill>
              </a:defRPr>
            </a:lvl4pPr>
            <a:lvl5pPr marL="2198017" indent="-369267">
              <a:spcBef>
                <a:spcPts val="667"/>
              </a:spcBef>
              <a:buSzPct val="100000"/>
              <a:buFont typeface="Arial"/>
              <a:buChar char="»"/>
              <a:defRPr sz="28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24199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179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2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59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352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22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609600" y="908373"/>
            <a:ext cx="5386920" cy="1266504"/>
          </a:xfrm>
          <a:prstGeom prst="rect">
            <a:avLst/>
          </a:prstGeom>
        </p:spPr>
        <p:txBody>
          <a:bodyPr/>
          <a:lstStyle>
            <a:lvl1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1pPr>
            <a:lvl2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2pPr>
            <a:lvl3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3pPr>
            <a:lvl4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4pPr>
            <a:lvl5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91836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3302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609617" y="2"/>
            <a:ext cx="4011089" cy="1435101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4766731" y="273057"/>
            <a:ext cx="6815669" cy="6584948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231C34"/>
                </a:solidFill>
              </a:defRPr>
            </a:lvl1pPr>
            <a:lvl2pPr marL="783750" indent="-326563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231C34"/>
                </a:solidFill>
              </a:defRPr>
            </a:lvl2pPr>
            <a:lvl3pPr marL="1219170" indent="-304792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231C34"/>
                </a:solidFill>
              </a:defRPr>
            </a:lvl3pPr>
            <a:lvl4pPr marL="1737315" indent="-365750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231C34"/>
                </a:solidFill>
              </a:defRPr>
            </a:lvl4pPr>
            <a:lvl5pPr marL="2194505" indent="-365750">
              <a:spcBef>
                <a:spcPts val="667"/>
              </a:spcBef>
              <a:buSzPct val="100000"/>
              <a:buFont typeface="Arial"/>
              <a:buChar char="»"/>
              <a:defRPr sz="32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7470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2389719" y="5367345"/>
            <a:ext cx="7315203" cy="149067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67"/>
              </a:spcBef>
              <a:defRPr sz="1300">
                <a:solidFill>
                  <a:srgbClr val="231C34"/>
                </a:solidFill>
              </a:defRPr>
            </a:lvl1pPr>
            <a:lvl2pPr>
              <a:spcBef>
                <a:spcPts val="267"/>
              </a:spcBef>
              <a:defRPr sz="1300">
                <a:solidFill>
                  <a:srgbClr val="231C34"/>
                </a:solidFill>
              </a:defRPr>
            </a:lvl2pPr>
            <a:lvl3pPr>
              <a:spcBef>
                <a:spcPts val="267"/>
              </a:spcBef>
              <a:defRPr sz="1300">
                <a:solidFill>
                  <a:srgbClr val="231C34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231C34"/>
                </a:solidFill>
              </a:defRPr>
            </a:lvl4pPr>
            <a:lvl5pPr>
              <a:spcBef>
                <a:spcPts val="267"/>
              </a:spcBef>
              <a:defRPr sz="13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576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1458216" y="1018140"/>
            <a:ext cx="9803059" cy="58398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53749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8839200" y="1"/>
            <a:ext cx="2743200" cy="6400808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9451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58216" y="1018140"/>
            <a:ext cx="9803059" cy="58398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12281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914400" y="2130431"/>
            <a:ext cx="10363200" cy="175577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3200"/>
            </a:lvl1pPr>
            <a:lvl2pPr algn="ctr" defTabSz="609585">
              <a:spcBef>
                <a:spcPts val="667"/>
              </a:spcBef>
              <a:defRPr sz="3200"/>
            </a:lvl2pPr>
            <a:lvl3pPr algn="ctr" defTabSz="609585">
              <a:spcBef>
                <a:spcPts val="667"/>
              </a:spcBef>
              <a:defRPr sz="3200"/>
            </a:lvl3pPr>
            <a:lvl4pPr algn="ctr" defTabSz="609585">
              <a:spcBef>
                <a:spcPts val="667"/>
              </a:spcBef>
              <a:defRPr sz="3200"/>
            </a:lvl4pPr>
            <a:lvl5pPr algn="ctr" defTabSz="609585">
              <a:spcBef>
                <a:spcPts val="667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85793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290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90555" indent="-333366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2pPr>
            <a:lvl3pPr marL="1234409" indent="-320032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40832" indent="-369267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4pPr>
            <a:lvl5pPr marL="2198017" indent="-369267">
              <a:spcBef>
                <a:spcPts val="667"/>
              </a:spcBef>
              <a:buSzPct val="100000"/>
              <a:buFont typeface="Arial"/>
              <a:buChar char="»"/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05661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859234" indent="-640064" defTabSz="609585">
              <a:spcBef>
                <a:spcPts val="800"/>
              </a:spcBef>
              <a:buSzPct val="100000"/>
              <a:buFont typeface="Arial"/>
              <a:buAutoNum type="alphaUcPeriod"/>
              <a:defRPr sz="3700">
                <a:solidFill>
                  <a:srgbClr val="000000"/>
                </a:solidFill>
              </a:defRPr>
            </a:lvl3pPr>
            <a:lvl4pPr marL="2539937" indent="-711182" defTabSz="609585">
              <a:spcBef>
                <a:spcPts val="800"/>
              </a:spcBef>
              <a:buSzPct val="100000"/>
              <a:buFont typeface="Arial"/>
              <a:buAutoNum type="arabicPeriod"/>
              <a:defRPr sz="3700">
                <a:solidFill>
                  <a:srgbClr val="000000"/>
                </a:solidFill>
              </a:defRPr>
            </a:lvl4pPr>
            <a:lvl5pPr marL="3149521" indent="-711182" defTabSz="609585">
              <a:spcBef>
                <a:spcPts val="800"/>
              </a:spcBef>
              <a:buSzPct val="100000"/>
              <a:buFont typeface="Arial"/>
              <a:buAutoNum type="alphaLcParenR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201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90371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62938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4766731" y="273053"/>
            <a:ext cx="6815669" cy="6584951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933"/>
              </a:spcBef>
              <a:buSzPct val="100000"/>
              <a:buFont typeface="Arial"/>
              <a:buAutoNum type="alphaUcPeriod"/>
              <a:defRPr sz="4300">
                <a:solidFill>
                  <a:srgbClr val="000000"/>
                </a:solidFill>
              </a:defRPr>
            </a:lvl3pPr>
            <a:lvl4pPr marL="2560253" indent="-731499" defTabSz="609585">
              <a:spcBef>
                <a:spcPts val="933"/>
              </a:spcBef>
              <a:buSzPct val="100000"/>
              <a:buFont typeface="Arial"/>
              <a:buAutoNum type="arabicPeriod"/>
              <a:defRPr sz="4300">
                <a:solidFill>
                  <a:srgbClr val="000000"/>
                </a:solidFill>
              </a:defRPr>
            </a:lvl4pPr>
            <a:lvl5pPr marL="3169838" indent="-731499" defTabSz="609585">
              <a:spcBef>
                <a:spcPts val="933"/>
              </a:spcBef>
              <a:buSzPct val="100000"/>
              <a:buFont typeface="Arial"/>
              <a:buAutoNum type="alphaLcParenR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0390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2389719" y="3086101"/>
            <a:ext cx="7315203" cy="2281244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2389719" y="5367340"/>
            <a:ext cx="7315203" cy="1490675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36660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14779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288472" y="1752600"/>
            <a:ext cx="10972801" cy="5105400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6014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9094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14779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90" name="Shape 290"/>
          <p:cNvSpPr>
            <a:spLocks noGrp="1"/>
          </p:cNvSpPr>
          <p:nvPr>
            <p:ph type="body" idx="1"/>
          </p:nvPr>
        </p:nvSpPr>
        <p:spPr>
          <a:xfrm>
            <a:off x="288472" y="1752600"/>
            <a:ext cx="10972801" cy="5105400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62373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914400" y="2130439"/>
            <a:ext cx="10363200" cy="17557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2900"/>
            </a:lvl1pPr>
            <a:lvl2pPr algn="ctr" defTabSz="609585">
              <a:spcBef>
                <a:spcPts val="667"/>
              </a:spcBef>
              <a:defRPr sz="2900"/>
            </a:lvl2pPr>
            <a:lvl3pPr algn="ctr" defTabSz="609585">
              <a:spcBef>
                <a:spcPts val="667"/>
              </a:spcBef>
              <a:defRPr sz="2900"/>
            </a:lvl3pPr>
            <a:lvl4pPr algn="ctr" defTabSz="609585">
              <a:spcBef>
                <a:spcPts val="667"/>
              </a:spcBef>
              <a:defRPr sz="2900"/>
            </a:lvl4pPr>
            <a:lvl5pPr algn="ctr" defTabSz="609585">
              <a:spcBef>
                <a:spcPts val="667"/>
              </a:spcBef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96077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5135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2pPr>
            <a:lvl3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3pPr>
            <a:lvl4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4pPr>
            <a:lvl5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664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645876" indent="-426707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3pPr>
            <a:lvl4pPr marL="2302876" indent="-474121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4pPr>
            <a:lvl5pPr marL="2912461" indent="-474121" defTabSz="609585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75718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609604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03173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78812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4766737" y="273060"/>
            <a:ext cx="6815672" cy="6584941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625559" indent="-406390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3pPr>
            <a:lvl4pPr marL="2316422" indent="-487668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4pPr>
            <a:lvl5pPr marL="2926007" indent="-487668" defTabSz="609585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6252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2389719" y="5367350"/>
            <a:ext cx="7315203" cy="1490665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89757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69" name="Shape 36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29729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74990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2486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9" name="Shape 399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25421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914400" y="1844768"/>
            <a:ext cx="10363200" cy="2041432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1219170">
              <a:spcBef>
                <a:spcPts val="933"/>
              </a:spcBef>
              <a:defRPr sz="4300"/>
            </a:lvl1pPr>
            <a:lvl2pPr algn="ctr" defTabSz="1219170">
              <a:spcBef>
                <a:spcPts val="933"/>
              </a:spcBef>
              <a:defRPr sz="4300"/>
            </a:lvl2pPr>
            <a:lvl3pPr algn="ctr" defTabSz="1219170">
              <a:spcBef>
                <a:spcPts val="933"/>
              </a:spcBef>
              <a:defRPr sz="4300"/>
            </a:lvl3pPr>
            <a:lvl4pPr algn="ctr" defTabSz="1219170">
              <a:spcBef>
                <a:spcPts val="933"/>
              </a:spcBef>
              <a:defRPr sz="4300"/>
            </a:lvl4pPr>
            <a:lvl5pPr algn="ctr" defTabSz="1219170">
              <a:spcBef>
                <a:spcPts val="933"/>
              </a:spcBef>
              <a:defRPr sz="4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0541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09600" y="2"/>
            <a:ext cx="4011088" cy="1435101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766731" y="273053"/>
            <a:ext cx="6815669" cy="6584948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50" indent="-326563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170" indent="-304792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15" indent="-365750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05" indent="-365750">
              <a:spcBef>
                <a:spcPts val="667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04877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Shape 418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hape 41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06037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defRPr sz="5300" b="1" cap="all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spcBef>
                <a:spcPts val="533"/>
              </a:spcBef>
              <a:defRPr sz="2700"/>
            </a:lvl1pPr>
            <a:lvl2pPr defTabSz="1219170">
              <a:spcBef>
                <a:spcPts val="533"/>
              </a:spcBef>
              <a:defRPr sz="2700"/>
            </a:lvl2pPr>
            <a:lvl3pPr defTabSz="1219170">
              <a:spcBef>
                <a:spcPts val="533"/>
              </a:spcBef>
              <a:defRPr sz="2700"/>
            </a:lvl3pPr>
            <a:lvl4pPr defTabSz="1219170">
              <a:spcBef>
                <a:spcPts val="533"/>
              </a:spcBef>
              <a:defRPr sz="2700"/>
            </a:lvl4pPr>
            <a:lvl5pPr defTabSz="1219170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22241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sz="half" idx="1"/>
          </p:nvPr>
        </p:nvSpPr>
        <p:spPr>
          <a:xfrm>
            <a:off x="609600" y="1200154"/>
            <a:ext cx="5384800" cy="3394079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191126"/>
                </a:solidFill>
              </a:defRPr>
            </a:lvl1pPr>
            <a:lvl2pPr marL="1054074" indent="-444489" defTabSz="1219170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191126"/>
                </a:solidFill>
              </a:defRPr>
            </a:lvl2pPr>
            <a:lvl3pPr marL="1645876" indent="-426707" defTabSz="1219170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191126"/>
                </a:solidFill>
              </a:defRPr>
            </a:lvl3pPr>
            <a:lvl4pPr marL="2302876" indent="-474121" defTabSz="1219170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191126"/>
                </a:solidFill>
              </a:defRPr>
            </a:lvl4pPr>
            <a:lvl5pPr marL="2912461" indent="-474121" defTabSz="1219170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02143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60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xfrm>
            <a:off x="609604" y="1435466"/>
            <a:ext cx="5386920" cy="739412"/>
          </a:xfrm>
          <a:prstGeom prst="rect">
            <a:avLst/>
          </a:prstGeom>
        </p:spPr>
        <p:txBody>
          <a:bodyPr/>
          <a:lstStyle>
            <a:lvl1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1pPr>
            <a:lvl2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2pPr>
            <a:lvl3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3pPr>
            <a:lvl4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4pPr>
            <a:lvl5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hape 44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27629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92277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309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609625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4766737" y="273088"/>
            <a:ext cx="6815672" cy="6584912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36926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2389719" y="5367386"/>
            <a:ext cx="7315203" cy="1490629"/>
          </a:xfrm>
          <a:prstGeom prst="rect">
            <a:avLst/>
          </a:prstGeom>
        </p:spPr>
        <p:txBody>
          <a:bodyPr anchor="t"/>
          <a:lstStyle>
            <a:lvl1pPr defTabSz="1219170">
              <a:defRPr sz="1900">
                <a:solidFill>
                  <a:srgbClr val="191126"/>
                </a:solidFill>
              </a:defRPr>
            </a:lvl1pPr>
            <a:lvl2pPr defTabSz="1219170">
              <a:defRPr sz="1900">
                <a:solidFill>
                  <a:srgbClr val="191126"/>
                </a:solidFill>
              </a:defRPr>
            </a:lvl2pPr>
            <a:lvl3pPr defTabSz="1219170">
              <a:defRPr sz="1900">
                <a:solidFill>
                  <a:srgbClr val="191126"/>
                </a:solidFill>
              </a:defRPr>
            </a:lvl3pPr>
            <a:lvl4pPr defTabSz="1219170">
              <a:defRPr sz="1900">
                <a:solidFill>
                  <a:srgbClr val="191126"/>
                </a:solidFill>
              </a:defRPr>
            </a:lvl4pPr>
            <a:lvl5pPr defTabSz="1219170">
              <a:defRPr sz="19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51340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48006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7" name="Shape 487"/>
          <p:cNvSpPr>
            <a:spLocks noGrp="1"/>
          </p:cNvSpPr>
          <p:nvPr>
            <p:ph type="body" idx="1"/>
          </p:nvPr>
        </p:nvSpPr>
        <p:spPr>
          <a:xfrm>
            <a:off x="609600" y="206376"/>
            <a:ext cx="8026400" cy="6651624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77140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54677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914400" y="2130431"/>
            <a:ext cx="10363200" cy="1755771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2900"/>
            </a:lvl1pPr>
            <a:lvl2pPr algn="ctr" defTabSz="609585">
              <a:spcBef>
                <a:spcPts val="667"/>
              </a:spcBef>
              <a:defRPr sz="2900"/>
            </a:lvl2pPr>
            <a:lvl3pPr algn="ctr" defTabSz="609585">
              <a:spcBef>
                <a:spcPts val="667"/>
              </a:spcBef>
              <a:defRPr sz="2900"/>
            </a:lvl3pPr>
            <a:lvl4pPr algn="ctr" defTabSz="609585">
              <a:spcBef>
                <a:spcPts val="667"/>
              </a:spcBef>
              <a:defRPr sz="2900"/>
            </a:lvl4pPr>
            <a:lvl5pPr algn="ctr" defTabSz="609585">
              <a:spcBef>
                <a:spcPts val="667"/>
              </a:spcBef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3679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3" cy="566739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2389719" y="5367338"/>
            <a:ext cx="7315203" cy="804877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67"/>
              </a:spcBef>
              <a:defRPr sz="1300">
                <a:solidFill>
                  <a:srgbClr val="000000"/>
                </a:solidFill>
              </a:defRPr>
            </a:lvl1pPr>
            <a:lvl2pPr>
              <a:spcBef>
                <a:spcPts val="267"/>
              </a:spcBef>
              <a:defRPr sz="13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3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267"/>
              </a:spcBef>
              <a:defRPr sz="1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48655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16456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hape 5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530" name="Shape 5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1" name="Shape 53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31841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645876" indent="-426707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3pPr>
            <a:lvl4pPr marL="2302876" indent="-474121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4pPr>
            <a:lvl5pPr marL="2912461" indent="-474121" defTabSz="609585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533422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hape 55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2883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20511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4766731" y="273057"/>
            <a:ext cx="6815669" cy="6584948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625559" indent="-406390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3pPr>
            <a:lvl4pPr marL="2316422" indent="-487668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4pPr>
            <a:lvl5pPr marL="2926007" indent="-487668" defTabSz="609585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84314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xfrm>
            <a:off x="2389719" y="5367345"/>
            <a:ext cx="7315203" cy="1490671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43435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04" name="Shape 604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Shape 605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489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15" name="Shape 615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4845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26" name="Shape 626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51730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858895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914400" y="1844765"/>
            <a:ext cx="10363200" cy="2041436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6" name="Shape 636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1219170">
              <a:spcBef>
                <a:spcPts val="933"/>
              </a:spcBef>
              <a:defRPr sz="4300"/>
            </a:lvl1pPr>
            <a:lvl2pPr algn="ctr" defTabSz="1219170">
              <a:spcBef>
                <a:spcPts val="933"/>
              </a:spcBef>
              <a:defRPr sz="4300"/>
            </a:lvl2pPr>
            <a:lvl3pPr algn="ctr" defTabSz="1219170">
              <a:spcBef>
                <a:spcPts val="933"/>
              </a:spcBef>
              <a:defRPr sz="4300"/>
            </a:lvl3pPr>
            <a:lvl4pPr algn="ctr" defTabSz="1219170">
              <a:spcBef>
                <a:spcPts val="933"/>
              </a:spcBef>
              <a:defRPr sz="4300"/>
            </a:lvl4pPr>
            <a:lvl5pPr algn="ctr" defTabSz="1219170">
              <a:spcBef>
                <a:spcPts val="933"/>
              </a:spcBef>
              <a:defRPr sz="4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93570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6" name="Shape 64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7" name="Shape 64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20681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hape 6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defRPr sz="5300" b="1" cap="all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6" name="Shape 6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spcBef>
                <a:spcPts val="533"/>
              </a:spcBef>
              <a:defRPr sz="2700"/>
            </a:lvl1pPr>
            <a:lvl2pPr defTabSz="1219170">
              <a:spcBef>
                <a:spcPts val="533"/>
              </a:spcBef>
              <a:defRPr sz="2700"/>
            </a:lvl2pPr>
            <a:lvl3pPr defTabSz="1219170">
              <a:spcBef>
                <a:spcPts val="533"/>
              </a:spcBef>
              <a:defRPr sz="2700"/>
            </a:lvl3pPr>
            <a:lvl4pPr defTabSz="1219170">
              <a:spcBef>
                <a:spcPts val="533"/>
              </a:spcBef>
              <a:defRPr sz="2700"/>
            </a:lvl4pPr>
            <a:lvl5pPr defTabSz="1219170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7" name="Shape 65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97411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92277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6" name="Shape 666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89036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07002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609625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body" idx="1"/>
          </p:nvPr>
        </p:nvSpPr>
        <p:spPr>
          <a:xfrm>
            <a:off x="4766737" y="273086"/>
            <a:ext cx="6815672" cy="6584916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45804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692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3" name="Shape 693"/>
          <p:cNvSpPr>
            <a:spLocks noGrp="1"/>
          </p:cNvSpPr>
          <p:nvPr>
            <p:ph type="body" sz="quarter" idx="1"/>
          </p:nvPr>
        </p:nvSpPr>
        <p:spPr>
          <a:xfrm>
            <a:off x="2389719" y="5367382"/>
            <a:ext cx="7315203" cy="1490633"/>
          </a:xfrm>
          <a:prstGeom prst="rect">
            <a:avLst/>
          </a:prstGeom>
        </p:spPr>
        <p:txBody>
          <a:bodyPr anchor="t"/>
          <a:lstStyle>
            <a:lvl1pPr defTabSz="1219170">
              <a:defRPr sz="1900">
                <a:solidFill>
                  <a:srgbClr val="191227"/>
                </a:solidFill>
              </a:defRPr>
            </a:lvl1pPr>
            <a:lvl2pPr defTabSz="1219170">
              <a:defRPr sz="1900">
                <a:solidFill>
                  <a:srgbClr val="191227"/>
                </a:solidFill>
              </a:defRPr>
            </a:lvl2pPr>
            <a:lvl3pPr defTabSz="1219170">
              <a:defRPr sz="1900">
                <a:solidFill>
                  <a:srgbClr val="191227"/>
                </a:solidFill>
              </a:defRPr>
            </a:lvl3pPr>
            <a:lvl4pPr defTabSz="1219170">
              <a:defRPr sz="1900">
                <a:solidFill>
                  <a:srgbClr val="191227"/>
                </a:solidFill>
              </a:defRPr>
            </a:lvl4pPr>
            <a:lvl5pPr defTabSz="1219170">
              <a:defRPr sz="19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4" name="Shape 69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14306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hape 702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3" name="Shape 70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4" name="Shape 70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11526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48006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"/>
          </p:nvPr>
        </p:nvSpPr>
        <p:spPr>
          <a:xfrm>
            <a:off x="609600" y="206376"/>
            <a:ext cx="8026400" cy="6651624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92665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1524000" y="-1"/>
            <a:ext cx="9144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xfrm>
            <a:off x="1740352" y="274637"/>
            <a:ext cx="8229603" cy="1325563"/>
          </a:xfrm>
          <a:prstGeom prst="rect">
            <a:avLst/>
          </a:prstGeom>
        </p:spPr>
        <p:txBody>
          <a:bodyPr lIns="45718" tIns="45718" rIns="45718" bIns="45718"/>
          <a:lstStyle>
            <a:lvl1pPr defTabSz="609585"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23" name="Shape 723"/>
          <p:cNvSpPr>
            <a:spLocks noGrp="1"/>
          </p:cNvSpPr>
          <p:nvPr>
            <p:ph type="body" idx="1"/>
          </p:nvPr>
        </p:nvSpPr>
        <p:spPr>
          <a:xfrm>
            <a:off x="1740352" y="1600200"/>
            <a:ext cx="8229603" cy="5257800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32498" indent="-332498" defTabSz="609585">
              <a:spcBef>
                <a:spcPts val="667"/>
              </a:spcBef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914377" indent="-304792" defTabSz="609585">
              <a:spcBef>
                <a:spcPts val="667"/>
              </a:spcBef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463003" indent="-243834" defTabSz="609585">
              <a:spcBef>
                <a:spcPts val="667"/>
              </a:spcBef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2072588" indent="-243834" defTabSz="609585">
              <a:spcBef>
                <a:spcPts val="667"/>
              </a:spcBef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682169" indent="-243830" defTabSz="609585">
              <a:spcBef>
                <a:spcPts val="667"/>
              </a:spcBef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4" name="Shape 724"/>
          <p:cNvSpPr>
            <a:spLocks noGrp="1"/>
          </p:cNvSpPr>
          <p:nvPr>
            <p:ph type="sldNum" sz="quarter" idx="2"/>
          </p:nvPr>
        </p:nvSpPr>
        <p:spPr>
          <a:xfrm>
            <a:off x="9930397" y="6400412"/>
            <a:ext cx="280406" cy="276995"/>
          </a:xfrm>
          <a:prstGeom prst="rect">
            <a:avLst/>
          </a:prstGeom>
        </p:spPr>
        <p:txBody>
          <a:bodyPr lIns="45718" tIns="45718" rIns="45718" bIns="45718"/>
          <a:lstStyle>
            <a:lvl1pPr defTabSz="609585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0038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6222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23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674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92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98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011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56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6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143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584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5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23960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4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718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71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7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546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15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93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61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40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8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74142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11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49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0269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6982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2616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2856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890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615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457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6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MotiveWbsiteLook.png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60819"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963086" y="4406901"/>
            <a:ext cx="10363201" cy="24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6" tIns="60956" rIns="60956" bIns="60956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63086" y="1"/>
            <a:ext cx="10363201" cy="440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6" tIns="60956" rIns="60956" bIns="60956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71220" y="6385025"/>
            <a:ext cx="311180" cy="307768"/>
          </a:xfrm>
          <a:prstGeom prst="rect">
            <a:avLst/>
          </a:prstGeom>
          <a:ln w="12700">
            <a:miter lim="400000"/>
          </a:ln>
        </p:spPr>
        <p:txBody>
          <a:bodyPr wrap="none" lIns="60956" tIns="60956" rIns="60956" bIns="60956" anchor="ctr">
            <a:spAutoFit/>
          </a:bodyPr>
          <a:lstStyle>
            <a:lvl1pPr algn="r" defTabSz="914377"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9799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</p:sldLayoutIdLst>
  <p:transition spd="med"/>
  <p:txStyles>
    <p:titleStyle>
      <a:lvl1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14533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971722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428910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886099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54"/>
              <a:t>17/08/2017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1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  <a:prstGeom prst="rect">
            <a:avLst/>
          </a:prstGeom>
        </p:spPr>
        <p:txBody>
          <a:bodyPr vert="horz" lIns="91436" tIns="45718" rIns="91436" bIns="45718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471" y="1397001"/>
            <a:ext cx="11686788" cy="48815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2.png" descr="Untitled-2.png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5"/>
            <a:ext cx="12192000" cy="605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531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ctr" defTabSz="609555" rtl="0" eaLnBrk="1" latinLnBrk="0" hangingPunct="1">
        <a:spcBef>
          <a:spcPct val="0"/>
        </a:spcBef>
        <a:buNone/>
        <a:defRPr sz="3700" b="0" i="0" kern="1200">
          <a:solidFill>
            <a:srgbClr val="86754D"/>
          </a:solidFill>
          <a:latin typeface="Century Gothic"/>
          <a:ea typeface="+mj-ea"/>
          <a:cs typeface="Century Gothic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7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676275" indent="-457167" algn="l" defTabSz="609555" rtl="0" eaLnBrk="1" latinLnBrk="0" hangingPunct="1">
        <a:spcBef>
          <a:spcPct val="20000"/>
        </a:spcBef>
        <a:buFont typeface="+mj-lt"/>
        <a:buAutoNum type="alphaUcPeriod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285830" indent="-457167" algn="l" defTabSz="609555" rtl="0" eaLnBrk="1" latinLnBrk="0" hangingPunct="1">
        <a:spcBef>
          <a:spcPct val="20000"/>
        </a:spcBef>
        <a:buFont typeface="+mj-lt"/>
        <a:buAutoNum type="arabicPeriod"/>
        <a:defRPr sz="21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895384" indent="-457167" algn="l" defTabSz="609555" rtl="0" eaLnBrk="1" latinLnBrk="0" hangingPunct="1">
        <a:spcBef>
          <a:spcPct val="20000"/>
        </a:spcBef>
        <a:buFont typeface="+mj-lt"/>
        <a:buAutoNum type="alphaLcParenR"/>
        <a:defRPr sz="19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5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20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5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/>
        </p:nvSpPr>
        <p:spPr>
          <a:xfrm>
            <a:off x="2645" y="2645"/>
            <a:ext cx="12192000" cy="6858000"/>
          </a:xfrm>
          <a:prstGeom prst="rect">
            <a:avLst/>
          </a:prstGeom>
          <a:gradFill>
            <a:gsLst>
              <a:gs pos="0">
                <a:srgbClr val="191227"/>
              </a:gs>
              <a:gs pos="78000">
                <a:srgbClr val="FFFFFF"/>
              </a:gs>
            </a:gsLst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4" tIns="60954" rIns="60954" bIns="60954" anchor="ctr"/>
          <a:lstStyle/>
          <a:p>
            <a:pPr marL="0" marR="0" lvl="0" indent="0" algn="ctr" defTabSz="6095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09" y="3733800"/>
            <a:ext cx="4548512" cy="8744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0300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55" y="694093"/>
            <a:ext cx="3423380" cy="164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0" y="5999075"/>
            <a:ext cx="1706549" cy="495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620" y="529832"/>
            <a:ext cx="6088646" cy="111414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Times New Roman"/>
                <a:ea typeface="Verdana" panose="020B0604030504040204" pitchFamily="34" charset="0"/>
                <a:cs typeface="Times New Roman"/>
              </a:rPr>
              <a:t>LUMIÈRE DE VIE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®</a:t>
            </a:r>
          </a:p>
          <a:p>
            <a:pPr marL="0" marR="0" lvl="0" indent="0" algn="l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BRIGHTENING KIT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06347" y="1505475"/>
            <a:ext cx="3757649" cy="4267200"/>
            <a:chOff x="7606347" y="1505475"/>
            <a:chExt cx="3757649" cy="4267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47" y="3744231"/>
              <a:ext cx="2766060" cy="20284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32" b="9932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25113" y="1505475"/>
              <a:ext cx="1138883" cy="42672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87088" y="6065829"/>
            <a:ext cx="6620323" cy="38471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indent="0">
              <a:spcBef>
                <a:spcPts val="800"/>
              </a:spcBef>
              <a:buFont typeface="Arial" panose="020B0604020202020204" pitchFamily="34" charset="0"/>
              <a:buNone/>
              <a:defRPr>
                <a:solidFill>
                  <a:srgbClr val="806845"/>
                </a:solidFill>
                <a:latin typeface="Gill Sans Light"/>
                <a:cs typeface="Gill Sans Ligh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1" i="1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SG12218 | UC: S$ 133.00 | SR: S$ 185.00 | BV: 60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4200" y="1916039"/>
            <a:ext cx="6433800" cy="379078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Contains </a:t>
            </a:r>
          </a:p>
          <a:p>
            <a:pPr marL="838150" marR="0" lvl="1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Illuminating Fading Fluid </a:t>
            </a:r>
          </a:p>
          <a:p>
            <a:pPr marL="838150" marR="0" lvl="1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 Crème 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Save up to 18% compared to buying individual products 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Helps reduce the appearance of age/dark spots  and hyperpigmentation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Moisturises to give skin a smoother and softer appearance</a:t>
            </a:r>
          </a:p>
        </p:txBody>
      </p:sp>
    </p:spTree>
    <p:extLst>
      <p:ext uri="{BB962C8B-B14F-4D97-AF65-F5344CB8AC3E}">
        <p14:creationId xmlns:p14="http://schemas.microsoft.com/office/powerpoint/2010/main" val="121287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9939" y="2390954"/>
            <a:ext cx="7116248" cy="3062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Cleans skin without tightness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Promotes smoother, softer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noticeably firmer-looking </a:t>
            </a:r>
            <a:b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more supple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Gently removes dead skin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 balanced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 for all skin types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5" b="92949" l="1119" r="96395">
                        <a14:foregroundMark x1="15541" y1="15629" x2="15541" y2="15629"/>
                        <a14:foregroundMark x1="21881" y1="18684" x2="21881" y2="18684"/>
                        <a14:foregroundMark x1="40655" y1="26792" x2="40655" y2="26792"/>
                        <a14:foregroundMark x1="49855" y1="24912" x2="49855" y2="24912"/>
                        <a14:foregroundMark x1="58806" y1="29847" x2="58806" y2="29847"/>
                        <a14:foregroundMark x1="68007" y1="21739" x2="68007" y2="21739"/>
                        <a14:foregroundMark x1="75632" y1="21152" x2="75632" y2="21152"/>
                        <a14:foregroundMark x1="81310" y1="60870" x2="81310" y2="60870"/>
                        <a14:foregroundMark x1="81310" y1="83784" x2="81310" y2="83784"/>
                        <a14:foregroundMark x1="72607" y1="60165" x2="72607" y2="60165"/>
                        <a14:foregroundMark x1="62080" y1="61457" x2="62080" y2="61457"/>
                        <a14:foregroundMark x1="67136" y1="62632" x2="67136" y2="62632"/>
                        <a14:foregroundMark x1="62080" y1="70740" x2="62080" y2="70740"/>
                        <a14:foregroundMark x1="49855" y1="68860" x2="49855" y2="68860"/>
                        <a14:foregroundMark x1="52922" y1="72620" x2="52922" y2="72620"/>
                        <a14:foregroundMark x1="42851" y1="62045" x2="42851" y2="62045"/>
                        <a14:foregroundMark x1="36966" y1="58989" x2="36966" y2="58989"/>
                        <a14:foregroundMark x1="19892" y1="60165" x2="19892" y2="60165"/>
                        <a14:foregroundMark x1="12474" y1="60165" x2="12474" y2="60165"/>
                        <a14:foregroundMark x1="4600" y1="60165" x2="4600" y2="60165"/>
                        <a14:foregroundMark x1="90510" y1="60165" x2="90510" y2="60165"/>
                        <a14:foregroundMark x1="93328" y1="64630" x2="93328" y2="64630"/>
                        <a14:foregroundMark x1="91007" y1="59577" x2="91007" y2="59577"/>
                        <a14:foregroundMark x1="94447" y1="59577" x2="94447" y2="59577"/>
                        <a14:foregroundMark x1="92458" y1="60165" x2="92458" y2="60165"/>
                        <a14:foregroundMark x1="28015" y1="60752" x2="28015" y2="60752"/>
                        <a14:foregroundMark x1="92375" y1="65100" x2="92375" y2="6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879" y="963188"/>
            <a:ext cx="5799303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FACIAL EXFOLIATING </a:t>
            </a:r>
            <a:b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CLEANSER WITH ENZYMES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6" y="1650148"/>
            <a:ext cx="4095751" cy="4095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SG11120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UC: S$44.00 | SR: S$61.50 | BV: 21</a:t>
            </a:r>
          </a:p>
        </p:txBody>
      </p:sp>
    </p:spTree>
    <p:extLst>
      <p:ext uri="{BB962C8B-B14F-4D97-AF65-F5344CB8AC3E}">
        <p14:creationId xmlns:p14="http://schemas.microsoft.com/office/powerpoint/2010/main" val="563070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7" y="1702826"/>
            <a:ext cx="4127350" cy="4127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939" y="2390951"/>
            <a:ext cx="7116248" cy="1569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Tones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Promotes retention of moisture </a:t>
            </a:r>
            <a:b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Promotes elasticity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5" b="92949" l="1119" r="96395">
                        <a14:foregroundMark x1="15541" y1="15629" x2="15541" y2="15629"/>
                        <a14:foregroundMark x1="21881" y1="18684" x2="21881" y2="18684"/>
                        <a14:foregroundMark x1="40655" y1="26792" x2="40655" y2="26792"/>
                        <a14:foregroundMark x1="49855" y1="24912" x2="49855" y2="24912"/>
                        <a14:foregroundMark x1="58806" y1="29847" x2="58806" y2="29847"/>
                        <a14:foregroundMark x1="68007" y1="21739" x2="68007" y2="21739"/>
                        <a14:foregroundMark x1="75632" y1="21152" x2="75632" y2="21152"/>
                        <a14:foregroundMark x1="81310" y1="60870" x2="81310" y2="60870"/>
                        <a14:foregroundMark x1="81310" y1="83784" x2="81310" y2="83784"/>
                        <a14:foregroundMark x1="72607" y1="60165" x2="72607" y2="60165"/>
                        <a14:foregroundMark x1="62080" y1="61457" x2="62080" y2="61457"/>
                        <a14:foregroundMark x1="67136" y1="62632" x2="67136" y2="62632"/>
                        <a14:foregroundMark x1="62080" y1="70740" x2="62080" y2="70740"/>
                        <a14:foregroundMark x1="49855" y1="68860" x2="49855" y2="68860"/>
                        <a14:foregroundMark x1="52922" y1="72620" x2="52922" y2="72620"/>
                        <a14:foregroundMark x1="42851" y1="62045" x2="42851" y2="62045"/>
                        <a14:foregroundMark x1="36966" y1="58989" x2="36966" y2="58989"/>
                        <a14:foregroundMark x1="19892" y1="60165" x2="19892" y2="60165"/>
                        <a14:foregroundMark x1="12474" y1="60165" x2="12474" y2="60165"/>
                        <a14:foregroundMark x1="4600" y1="60165" x2="4600" y2="60165"/>
                        <a14:foregroundMark x1="90510" y1="60165" x2="90510" y2="60165"/>
                        <a14:foregroundMark x1="93328" y1="64630" x2="93328" y2="64630"/>
                        <a14:foregroundMark x1="91007" y1="59577" x2="91007" y2="59577"/>
                        <a14:foregroundMark x1="94447" y1="59577" x2="94447" y2="59577"/>
                        <a14:foregroundMark x1="92458" y1="60165" x2="92458" y2="60165"/>
                        <a14:foregroundMark x1="28015" y1="60752" x2="28015" y2="60752"/>
                        <a14:foregroundMark x1="92375" y1="65100" x2="92375" y2="6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881" y="963188"/>
            <a:ext cx="3149463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MDI FIRMING </a:t>
            </a:r>
            <a:b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SG11122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UC: S$44.00 | SR: S$61.50 | BV: 21</a:t>
            </a:r>
          </a:p>
        </p:txBody>
      </p:sp>
    </p:spTree>
    <p:extLst>
      <p:ext uri="{BB962C8B-B14F-4D97-AF65-F5344CB8AC3E}">
        <p14:creationId xmlns:p14="http://schemas.microsoft.com/office/powerpoint/2010/main" val="363178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8" y="1950664"/>
            <a:ext cx="3724979" cy="3724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939" y="2390952"/>
            <a:ext cx="7116248" cy="172354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Helps moisturise and hydrate the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Soothes skin and gives it a healthy glow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the skin protection from free radicals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5" b="92949" l="1119" r="96395">
                        <a14:foregroundMark x1="15541" y1="15629" x2="15541" y2="15629"/>
                        <a14:foregroundMark x1="21881" y1="18684" x2="21881" y2="18684"/>
                        <a14:foregroundMark x1="40655" y1="26792" x2="40655" y2="26792"/>
                        <a14:foregroundMark x1="49855" y1="24912" x2="49855" y2="24912"/>
                        <a14:foregroundMark x1="58806" y1="29847" x2="58806" y2="29847"/>
                        <a14:foregroundMark x1="68007" y1="21739" x2="68007" y2="21739"/>
                        <a14:foregroundMark x1="75632" y1="21152" x2="75632" y2="21152"/>
                        <a14:foregroundMark x1="81310" y1="60870" x2="81310" y2="60870"/>
                        <a14:foregroundMark x1="81310" y1="83784" x2="81310" y2="83784"/>
                        <a14:foregroundMark x1="72607" y1="60165" x2="72607" y2="60165"/>
                        <a14:foregroundMark x1="62080" y1="61457" x2="62080" y2="61457"/>
                        <a14:foregroundMark x1="67136" y1="62632" x2="67136" y2="62632"/>
                        <a14:foregroundMark x1="62080" y1="70740" x2="62080" y2="70740"/>
                        <a14:foregroundMark x1="49855" y1="68860" x2="49855" y2="68860"/>
                        <a14:foregroundMark x1="52922" y1="72620" x2="52922" y2="72620"/>
                        <a14:foregroundMark x1="42851" y1="62045" x2="42851" y2="62045"/>
                        <a14:foregroundMark x1="36966" y1="58989" x2="36966" y2="58989"/>
                        <a14:foregroundMark x1="19892" y1="60165" x2="19892" y2="60165"/>
                        <a14:foregroundMark x1="12474" y1="60165" x2="12474" y2="60165"/>
                        <a14:foregroundMark x1="4600" y1="60165" x2="4600" y2="60165"/>
                        <a14:foregroundMark x1="90510" y1="60165" x2="90510" y2="60165"/>
                        <a14:foregroundMark x1="93328" y1="64630" x2="93328" y2="64630"/>
                        <a14:foregroundMark x1="91007" y1="59577" x2="91007" y2="59577"/>
                        <a14:foregroundMark x1="94447" y1="59577" x2="94447" y2="59577"/>
                        <a14:foregroundMark x1="92458" y1="60165" x2="92458" y2="60165"/>
                        <a14:foregroundMark x1="28015" y1="60752" x2="28015" y2="60752"/>
                        <a14:foregroundMark x1="92375" y1="65100" x2="92375" y2="6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879" y="963188"/>
            <a:ext cx="6371424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FACE FIRMING MOISTURIZER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MDI COMPLEX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SG11124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UC: S$60.00 | SR: S$85.00 | BV: 30</a:t>
            </a:r>
          </a:p>
        </p:txBody>
      </p:sp>
    </p:spTree>
    <p:extLst>
      <p:ext uri="{BB962C8B-B14F-4D97-AF65-F5344CB8AC3E}">
        <p14:creationId xmlns:p14="http://schemas.microsoft.com/office/powerpoint/2010/main" val="252864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" y="1020150"/>
            <a:ext cx="4846740" cy="4846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939" y="2390953"/>
            <a:ext cx="6872061" cy="357148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Contains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Facial Exfoliating Cleanser </a:t>
            </a:r>
            <a:b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Enzymes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Mdi Firming Activator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 Firming Moisturizer </a:t>
            </a:r>
            <a:b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MDI Complex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over 12% compared to buying </a:t>
            </a:r>
            <a:b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SG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5" b="92949" l="1119" r="96395">
                        <a14:foregroundMark x1="15541" y1="15629" x2="15541" y2="15629"/>
                        <a14:foregroundMark x1="21881" y1="18684" x2="21881" y2="18684"/>
                        <a14:foregroundMark x1="40655" y1="26792" x2="40655" y2="26792"/>
                        <a14:foregroundMark x1="49855" y1="24912" x2="49855" y2="24912"/>
                        <a14:foregroundMark x1="58806" y1="29847" x2="58806" y2="29847"/>
                        <a14:foregroundMark x1="68007" y1="21739" x2="68007" y2="21739"/>
                        <a14:foregroundMark x1="75632" y1="21152" x2="75632" y2="21152"/>
                        <a14:foregroundMark x1="81310" y1="60870" x2="81310" y2="60870"/>
                        <a14:foregroundMark x1="81310" y1="83784" x2="81310" y2="83784"/>
                        <a14:foregroundMark x1="72607" y1="60165" x2="72607" y2="60165"/>
                        <a14:foregroundMark x1="62080" y1="61457" x2="62080" y2="61457"/>
                        <a14:foregroundMark x1="67136" y1="62632" x2="67136" y2="62632"/>
                        <a14:foregroundMark x1="62080" y1="70740" x2="62080" y2="70740"/>
                        <a14:foregroundMark x1="49855" y1="68860" x2="49855" y2="68860"/>
                        <a14:foregroundMark x1="52922" y1="72620" x2="52922" y2="72620"/>
                        <a14:foregroundMark x1="42851" y1="62045" x2="42851" y2="62045"/>
                        <a14:foregroundMark x1="36966" y1="58989" x2="36966" y2="58989"/>
                        <a14:foregroundMark x1="19892" y1="60165" x2="19892" y2="60165"/>
                        <a14:foregroundMark x1="12474" y1="60165" x2="12474" y2="60165"/>
                        <a14:foregroundMark x1="4600" y1="60165" x2="4600" y2="60165"/>
                        <a14:foregroundMark x1="90510" y1="60165" x2="90510" y2="60165"/>
                        <a14:foregroundMark x1="93328" y1="64630" x2="93328" y2="64630"/>
                        <a14:foregroundMark x1="91007" y1="59577" x2="91007" y2="59577"/>
                        <a14:foregroundMark x1="94447" y1="59577" x2="94447" y2="59577"/>
                        <a14:foregroundMark x1="92458" y1="60165" x2="92458" y2="60165"/>
                        <a14:foregroundMark x1="28015" y1="60752" x2="28015" y2="60752"/>
                        <a14:foregroundMark x1="92375" y1="65100" x2="92375" y2="6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879" y="963188"/>
            <a:ext cx="5139095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ANTI-AGING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ESSENTIALS 3 PIECE KIT</a:t>
            </a:r>
            <a:endParaRPr kumimoji="0" lang="en-GB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631" y="5392773"/>
            <a:ext cx="4392375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SG11134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UC: S$130.00 | SR: S$185.00 | BV: 66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7623" y="5099099"/>
            <a:ext cx="2784795" cy="59375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product</a:t>
            </a:r>
          </a:p>
        </p:txBody>
      </p:sp>
    </p:spTree>
    <p:extLst>
      <p:ext uri="{BB962C8B-B14F-4D97-AF65-F5344CB8AC3E}">
        <p14:creationId xmlns:p14="http://schemas.microsoft.com/office/powerpoint/2010/main" val="21837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1" y="1423031"/>
            <a:ext cx="4328535" cy="4328535"/>
          </a:xfrm>
          <a:prstGeom prst="rect">
            <a:avLst/>
          </a:prstGeom>
        </p:spPr>
      </p:pic>
      <p:pic>
        <p:nvPicPr>
          <p:cNvPr id="3" name="Picture 2" descr="VitaShield Logo [Converted]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0"/>
          <a:stretch/>
        </p:blipFill>
        <p:spPr>
          <a:xfrm>
            <a:off x="821837" y="662646"/>
            <a:ext cx="3187556" cy="578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939" y="2390952"/>
            <a:ext cx="8440887" cy="33547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Protects against the effects of </a:t>
            </a:r>
            <a:b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radicals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Promotes healthy skin elasticity </a:t>
            </a:r>
            <a:b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firmness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Promotes healthy skin regeneration </a:t>
            </a:r>
            <a:b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smooth, radiant looking skin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Refines skin tone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Promotes skin’s moisture retention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879" y="963188"/>
            <a:ext cx="3142384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OPC-3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™</a:t>
            </a: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TRIPLE SERUM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31" y="5392773"/>
            <a:ext cx="4392375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SG11134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UC: S$130.00 | SR: S$185.00 | BV: 66</a:t>
            </a:r>
          </a:p>
        </p:txBody>
      </p:sp>
    </p:spTree>
    <p:extLst>
      <p:ext uri="{BB962C8B-B14F-4D97-AF65-F5344CB8AC3E}">
        <p14:creationId xmlns:p14="http://schemas.microsoft.com/office/powerpoint/2010/main" val="1439976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41"/>
            <a:ext cx="12192000" cy="816067"/>
          </a:xfrm>
        </p:spPr>
        <p:txBody>
          <a:bodyPr>
            <a:noAutofit/>
          </a:bodyPr>
          <a:lstStyle/>
          <a:p>
            <a:r>
              <a:rPr lang="en-US" sz="3600" dirty="0"/>
              <a:t>STAY UPDATED WITH MOTIVES</a:t>
            </a:r>
            <a:r>
              <a:rPr lang="en-GB" sz="4000" baseline="30000" dirty="0"/>
              <a:t>®</a:t>
            </a:r>
            <a:r>
              <a:rPr lang="en-US" sz="3600" dirty="0"/>
              <a:t> COSMETICS</a:t>
            </a:r>
            <a:endParaRPr lang="en-GB" sz="3600" dirty="0"/>
          </a:p>
        </p:txBody>
      </p:sp>
      <p:pic>
        <p:nvPicPr>
          <p:cNvPr id="3074" name="Picture 2" descr="https://www.facebookbrand.com/img/fb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1609228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0251" y="2000764"/>
            <a:ext cx="2402220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MOTIVESMASG</a:t>
            </a:r>
          </a:p>
        </p:txBody>
      </p:sp>
      <p:pic>
        <p:nvPicPr>
          <p:cNvPr id="3080" name="Picture 8" descr="http://cfile27.uf.tistory.com/image/2365513553A92D3B3473A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3009963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8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5" y="1985799"/>
            <a:ext cx="5852447" cy="426036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2360252" y="3316963"/>
            <a:ext cx="3193003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MOTIVESCOSMETICS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0251" y="4769612"/>
            <a:ext cx="4585660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SG.MOTIVESCOSMETICS.COM</a:t>
            </a:r>
          </a:p>
        </p:txBody>
      </p:sp>
      <p:pic>
        <p:nvPicPr>
          <p:cNvPr id="1034" name="Picture 10" descr="Image result for pink shopping bag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4410700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4808" y="5077509"/>
            <a:ext cx="1050377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MOTIVES</a:t>
            </a:r>
          </a:p>
        </p:txBody>
      </p:sp>
    </p:spTree>
    <p:extLst>
      <p:ext uri="{BB962C8B-B14F-4D97-AF65-F5344CB8AC3E}">
        <p14:creationId xmlns:p14="http://schemas.microsoft.com/office/powerpoint/2010/main" val="73914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3872" cy="6858000"/>
            <a:chOff x="0" y="0"/>
            <a:chExt cx="12193872" cy="6858000"/>
          </a:xfrm>
        </p:grpSpPr>
        <p:pic>
          <p:nvPicPr>
            <p:cNvPr id="6" name="Picture 5" descr="MOTIVES1_16-10-28_K-067_R3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3872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4392705"/>
              <a:ext cx="12192000" cy="112058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2"/>
            <p:cNvSpPr txBox="1">
              <a:spLocks/>
            </p:cNvSpPr>
            <p:nvPr/>
          </p:nvSpPr>
          <p:spPr>
            <a:xfrm>
              <a:off x="0" y="3541057"/>
              <a:ext cx="12192000" cy="2875936"/>
            </a:xfrm>
            <a:prstGeom prst="rect">
              <a:avLst/>
            </a:prstGeom>
          </p:spPr>
          <p:txBody>
            <a:bodyPr lIns="91436" tIns="45718" rIns="91436" bIns="45718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New Product Launch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4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2000" cy="1809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2" y="5833243"/>
            <a:ext cx="1219149" cy="677919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84492" y="5717835"/>
            <a:ext cx="3803627" cy="1005696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SG200CW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S$19.75  |   SR: S$27.50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BV: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1981200"/>
            <a:ext cx="6171949" cy="470898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Yellow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hyperpigmentation and dark spots on all skin tones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Peach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dark under-eye circles, dark spots and brightens fair/medium skin tones.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Green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Counteracts redness (i.e. from rosacea, acne, broken capillaries and sunburn)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Lavender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dullness on light, tan, or olive skin with yellow undertone.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5" y="1981201"/>
            <a:ext cx="1209675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128" y="3319081"/>
            <a:ext cx="1189093" cy="70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3" y="4557453"/>
            <a:ext cx="1196975" cy="769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0055" y="5421870"/>
            <a:ext cx="250970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1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 TO MEDIUM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1788977"/>
            <a:ext cx="401761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34" y="2003655"/>
            <a:ext cx="2853175" cy="285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6" y="2096238"/>
            <a:ext cx="2895851" cy="28958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98599" y="961339"/>
            <a:ext cx="3402936" cy="104231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MOTIVES</a:t>
            </a:r>
            <a:r>
              <a:rPr lang="en-GB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KHOL EYELINER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4" b="87350"/>
          <a:stretch/>
        </p:blipFill>
        <p:spPr>
          <a:xfrm>
            <a:off x="0" y="-65729"/>
            <a:ext cx="73660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3601537" y="961339"/>
            <a:ext cx="394837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MOTIVES</a:t>
            </a:r>
            <a:r>
              <a:rPr kumimoji="0" lang="en-GB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®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CRÈME CONCEALER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179549" y="5034543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Bare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SG45MEP  |  UC: S$19.50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SR: S$27.00  |  BV: 8.5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3846072" y="5034543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Peach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SG005MC  |  UC: S$21.25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SR: $30.00  |  BV: 10</a:t>
            </a:r>
          </a:p>
        </p:txBody>
      </p:sp>
      <p:pic>
        <p:nvPicPr>
          <p:cNvPr id="2" name="Picture 1" descr="motives-usa-44341-kholeyeliner-851x31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0516" y="2"/>
            <a:ext cx="4561485" cy="62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79" y="2202476"/>
            <a:ext cx="2895851" cy="2895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1" y="2056151"/>
            <a:ext cx="2895851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0"/>
          <a:stretch/>
        </p:blipFill>
        <p:spPr>
          <a:xfrm>
            <a:off x="0" y="2"/>
            <a:ext cx="12192000" cy="867508"/>
          </a:xfrm>
          <a:prstGeom prst="rect">
            <a:avLst/>
          </a:prstGeom>
        </p:spPr>
      </p:pic>
      <p:sp>
        <p:nvSpPr>
          <p:cNvPr id="23" name="Title 3"/>
          <p:cNvSpPr txBox="1">
            <a:spLocks/>
          </p:cNvSpPr>
          <p:nvPr/>
        </p:nvSpPr>
        <p:spPr>
          <a:xfrm>
            <a:off x="505642" y="1013835"/>
            <a:ext cx="452879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MOTIVES</a:t>
            </a:r>
            <a:r>
              <a:rPr kumimoji="0" lang="en-GB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®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HYDRATING LIP BALM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386861" y="1013835"/>
            <a:ext cx="492884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MOTIVES</a:t>
            </a:r>
            <a:r>
              <a:rPr kumimoji="0" lang="en-GB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®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 LA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RETRACTABLE LIP AND EYE BRUSH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054787" y="5086219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SG0153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S$21.25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SR: S$29.95  |  BV: 10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7149811" y="5086219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SG31MLMBR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S$14.50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SR: S$20.00  |  BV: 4</a:t>
            </a:r>
          </a:p>
        </p:txBody>
      </p:sp>
    </p:spTree>
    <p:extLst>
      <p:ext uri="{BB962C8B-B14F-4D97-AF65-F5344CB8AC3E}">
        <p14:creationId xmlns:p14="http://schemas.microsoft.com/office/powerpoint/2010/main" val="194782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2" y="1720779"/>
            <a:ext cx="3999323" cy="36762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51647" y="999296"/>
            <a:ext cx="5565060" cy="626832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MOTIVES</a:t>
            </a:r>
            <a:r>
              <a:rPr lang="en-GB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 CANDIES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3" b="87350"/>
          <a:stretch/>
        </p:blipFill>
        <p:spPr>
          <a:xfrm>
            <a:off x="2" y="2"/>
            <a:ext cx="62103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815081" y="5504023"/>
            <a:ext cx="4593627" cy="52241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S$19.75  |   SR: S$27.50  |  BV: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28" y="0"/>
            <a:ext cx="8016935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2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1" y="2"/>
            <a:ext cx="5779509" cy="629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49" y="1897325"/>
            <a:ext cx="3621338" cy="36213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28588" y="1133767"/>
            <a:ext cx="3953125" cy="626832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MOTIVES</a:t>
            </a:r>
            <a:r>
              <a:rPr lang="en-GB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FIBER LUSH MASCARA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3" b="87350"/>
          <a:stretch/>
        </p:blipFill>
        <p:spPr>
          <a:xfrm>
            <a:off x="2" y="2"/>
            <a:ext cx="62103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1128589" y="5140285"/>
            <a:ext cx="3953127" cy="98752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SG100MFM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S$32.50  |   SR: $45.50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BV: 15</a:t>
            </a:r>
          </a:p>
        </p:txBody>
      </p:sp>
      <p:sp>
        <p:nvSpPr>
          <p:cNvPr id="2" name="Oval 1"/>
          <p:cNvSpPr/>
          <p:nvPr/>
        </p:nvSpPr>
        <p:spPr>
          <a:xfrm>
            <a:off x="3598647" y="1996972"/>
            <a:ext cx="1399471" cy="1345245"/>
          </a:xfrm>
          <a:prstGeom prst="ellipse">
            <a:avLst/>
          </a:prstGeom>
          <a:solidFill>
            <a:srgbClr val="856C3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164843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2000" cy="1809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097" y="5467400"/>
            <a:ext cx="1219149" cy="677919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53093" y="5303512"/>
            <a:ext cx="3803627" cy="1005696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SG200CW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UC: S$19.75  |   SR: S$27.50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BV: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25" y="1809753"/>
            <a:ext cx="6543675" cy="45243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Yellow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hyperpigmentation and dark spots on all skin tones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Peach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dark under-eye circles, dark spots and brightens fair/medium skin tones.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Green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Counteracts redness (i.e. from rosacea, acne, broken capillaries and sunburn)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Lavender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Neutralises dullness on light, tan, or olive skin with yellow undertone.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097" y="1788977"/>
            <a:ext cx="1209675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100" y="3126857"/>
            <a:ext cx="1189093" cy="70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25" y="4365229"/>
            <a:ext cx="1196975" cy="769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9941" y="4992774"/>
            <a:ext cx="250970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1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 TO MEDIUM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2" y="1720999"/>
            <a:ext cx="3700871" cy="37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3" y="1771650"/>
            <a:ext cx="4017612" cy="4017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560" y="529830"/>
            <a:ext cx="653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Motives</a:t>
            </a:r>
            <a:r>
              <a:rPr kumimoji="0" lang="en-GB" sz="36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® </a:t>
            </a:r>
            <a:r>
              <a:rPr kumimoji="0" lang="en-GB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Color</a:t>
            </a: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Correction Quad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400" y="1607048"/>
            <a:ext cx="3745856" cy="3359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1607048"/>
            <a:ext cx="3759255" cy="335933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272630" y="4966382"/>
            <a:ext cx="3205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Before &amp; After</a:t>
            </a:r>
          </a:p>
        </p:txBody>
      </p:sp>
    </p:spTree>
    <p:extLst>
      <p:ext uri="{BB962C8B-B14F-4D97-AF65-F5344CB8AC3E}">
        <p14:creationId xmlns:p14="http://schemas.microsoft.com/office/powerpoint/2010/main" val="18004382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471</Words>
  <Application>Microsoft Office PowerPoint</Application>
  <PresentationFormat>Widescreen</PresentationFormat>
  <Paragraphs>125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Helvetica Light</vt:lpstr>
      <vt:lpstr>Arial</vt:lpstr>
      <vt:lpstr>Calibri</vt:lpstr>
      <vt:lpstr>Calibri Light</vt:lpstr>
      <vt:lpstr>Century Gothic</vt:lpstr>
      <vt:lpstr>Symbol</vt:lpstr>
      <vt:lpstr>Times New Roman</vt:lpstr>
      <vt:lpstr>Trebuchet MS</vt:lpstr>
      <vt:lpstr>Verdana</vt:lpstr>
      <vt:lpstr>Default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MOTIVES® KHOL EYELINER</vt:lpstr>
      <vt:lpstr>PowerPoint Presentation</vt:lpstr>
      <vt:lpstr>MOTIVES® LIP CANDIES</vt:lpstr>
      <vt:lpstr>MOTIVES® FIBER LUSH MASCARA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UPDATED WITH MOTIVES® COSMETICS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Niki Leow</cp:lastModifiedBy>
  <cp:revision>3</cp:revision>
  <dcterms:created xsi:type="dcterms:W3CDTF">2017-04-23T02:56:48Z</dcterms:created>
  <dcterms:modified xsi:type="dcterms:W3CDTF">2017-08-17T06:27:41Z</dcterms:modified>
</cp:coreProperties>
</file>